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 Regular" charset="1" panose="00000500000000000000"/>
      <p:regular r:id="rId10"/>
    </p:embeddedFont>
    <p:embeddedFont>
      <p:font typeface="Josefin Sans Regular Bold" charset="1" panose="00000700000000000000"/>
      <p:regular r:id="rId11"/>
    </p:embeddedFont>
    <p:embeddedFont>
      <p:font typeface="Josefin Sans Regular Italics" charset="1" panose="00000500000000000000"/>
      <p:regular r:id="rId12"/>
    </p:embeddedFont>
    <p:embeddedFont>
      <p:font typeface="Josefin Sans Regular Bold Italics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aAD6KpEJw_8.mp3" Type="http://schemas.microsoft.com/office/2007/relationships/media"/><Relationship Id="rId7" Target="../media/aAD6KpEJw_8.mp3" Type="http://schemas.openxmlformats.org/officeDocument/2006/relationships/audi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7657" y="1028700"/>
            <a:ext cx="13962072" cy="85692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07078" y="800100"/>
            <a:ext cx="5523230" cy="162140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59081" y="885825"/>
            <a:ext cx="141922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82317"/>
                </a:solidFill>
                <a:latin typeface="Poppins Bold"/>
              </a:rPr>
              <a:t>Kuis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68974" y="2762250"/>
            <a:ext cx="10199438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20E08"/>
                </a:solidFill>
                <a:latin typeface="Josefin Sans Regular"/>
              </a:rPr>
              <a:t>5. Tembung-tembung iki sing nggunakake sandhangan pepet yen ditulis nganggo aksara jawa yaiku?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9423" y="5710146"/>
            <a:ext cx="221932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A. sambel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9423" y="6747327"/>
            <a:ext cx="314501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B. lele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3678" y="5710146"/>
            <a:ext cx="333326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C. enak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3678" y="6747327"/>
            <a:ext cx="333326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20E08"/>
                </a:solidFill>
                <a:latin typeface="Josefin Sans Regular"/>
              </a:rPr>
              <a:t>D. tempe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50000" showWhenStopped="false">
                <p:cTn repeatCount="indefinite"/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DAFTYM0IGX8</dc:identifier>
  <dcterms:modified xsi:type="dcterms:W3CDTF">2011-08-01T06:04:30Z</dcterms:modified>
  <cp:revision>1</cp:revision>
  <dc:title>Game Edukasi </dc:title>
</cp:coreProperties>
</file>